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4754563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042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264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56592" y="1122363"/>
            <a:ext cx="4041379" cy="2387600"/>
          </a:xfrm>
        </p:spPr>
        <p:txBody>
          <a:bodyPr anchor="b"/>
          <a:lstStyle>
            <a:lvl1pPr algn="ctr">
              <a:defRPr sz="31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94321" y="3602038"/>
            <a:ext cx="3565922" cy="1655762"/>
          </a:xfrm>
        </p:spPr>
        <p:txBody>
          <a:bodyPr/>
          <a:lstStyle>
            <a:lvl1pPr marL="0" indent="0" algn="ctr">
              <a:buNone/>
              <a:defRPr sz="1248"/>
            </a:lvl1pPr>
            <a:lvl2pPr marL="237744" indent="0" algn="ctr">
              <a:buNone/>
              <a:defRPr sz="1040"/>
            </a:lvl2pPr>
            <a:lvl3pPr marL="475488" indent="0" algn="ctr">
              <a:buNone/>
              <a:defRPr sz="936"/>
            </a:lvl3pPr>
            <a:lvl4pPr marL="713232" indent="0" algn="ctr">
              <a:buNone/>
              <a:defRPr sz="832"/>
            </a:lvl4pPr>
            <a:lvl5pPr marL="950976" indent="0" algn="ctr">
              <a:buNone/>
              <a:defRPr sz="832"/>
            </a:lvl5pPr>
            <a:lvl6pPr marL="1188720" indent="0" algn="ctr">
              <a:buNone/>
              <a:defRPr sz="832"/>
            </a:lvl6pPr>
            <a:lvl7pPr marL="1426464" indent="0" algn="ctr">
              <a:buNone/>
              <a:defRPr sz="832"/>
            </a:lvl7pPr>
            <a:lvl8pPr marL="1664208" indent="0" algn="ctr">
              <a:buNone/>
              <a:defRPr sz="832"/>
            </a:lvl8pPr>
            <a:lvl9pPr marL="1901952" indent="0" algn="ctr">
              <a:buNone/>
              <a:defRPr sz="832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0837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65632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402484" y="365125"/>
            <a:ext cx="1025203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26876" y="365125"/>
            <a:ext cx="3016176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1504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38606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400" y="1709740"/>
            <a:ext cx="4100811" cy="2852737"/>
          </a:xfrm>
        </p:spPr>
        <p:txBody>
          <a:bodyPr anchor="b"/>
          <a:lstStyle>
            <a:lvl1pPr>
              <a:defRPr sz="31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400" y="4589465"/>
            <a:ext cx="4100811" cy="1500187"/>
          </a:xfrm>
        </p:spPr>
        <p:txBody>
          <a:bodyPr/>
          <a:lstStyle>
            <a:lvl1pPr marL="0" indent="0">
              <a:buNone/>
              <a:defRPr sz="1248">
                <a:solidFill>
                  <a:schemeClr val="tx1"/>
                </a:solidFill>
              </a:defRPr>
            </a:lvl1pPr>
            <a:lvl2pPr marL="237744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2pPr>
            <a:lvl3pPr marL="475488" indent="0">
              <a:buNone/>
              <a:defRPr sz="936">
                <a:solidFill>
                  <a:schemeClr val="tx1">
                    <a:tint val="75000"/>
                  </a:schemeClr>
                </a:solidFill>
              </a:defRPr>
            </a:lvl3pPr>
            <a:lvl4pPr marL="713232" indent="0">
              <a:buNone/>
              <a:defRPr sz="832">
                <a:solidFill>
                  <a:schemeClr val="tx1">
                    <a:tint val="75000"/>
                  </a:schemeClr>
                </a:solidFill>
              </a:defRPr>
            </a:lvl4pPr>
            <a:lvl5pPr marL="950976" indent="0">
              <a:buNone/>
              <a:defRPr sz="832">
                <a:solidFill>
                  <a:schemeClr val="tx1">
                    <a:tint val="75000"/>
                  </a:schemeClr>
                </a:solidFill>
              </a:defRPr>
            </a:lvl5pPr>
            <a:lvl6pPr marL="1188720" indent="0">
              <a:buNone/>
              <a:defRPr sz="832">
                <a:solidFill>
                  <a:schemeClr val="tx1">
                    <a:tint val="75000"/>
                  </a:schemeClr>
                </a:solidFill>
              </a:defRPr>
            </a:lvl6pPr>
            <a:lvl7pPr marL="1426464" indent="0">
              <a:buNone/>
              <a:defRPr sz="832">
                <a:solidFill>
                  <a:schemeClr val="tx1">
                    <a:tint val="75000"/>
                  </a:schemeClr>
                </a:solidFill>
              </a:defRPr>
            </a:lvl7pPr>
            <a:lvl8pPr marL="1664208" indent="0">
              <a:buNone/>
              <a:defRPr sz="832">
                <a:solidFill>
                  <a:schemeClr val="tx1">
                    <a:tint val="75000"/>
                  </a:schemeClr>
                </a:solidFill>
              </a:defRPr>
            </a:lvl8pPr>
            <a:lvl9pPr marL="1901952" indent="0">
              <a:buNone/>
              <a:defRPr sz="83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93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26876" y="1825625"/>
            <a:ext cx="2020689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406998" y="1825625"/>
            <a:ext cx="2020689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5750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7495" y="365127"/>
            <a:ext cx="4100811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7496" y="1681163"/>
            <a:ext cx="2011403" cy="823912"/>
          </a:xfrm>
        </p:spPr>
        <p:txBody>
          <a:bodyPr anchor="b"/>
          <a:lstStyle>
            <a:lvl1pPr marL="0" indent="0">
              <a:buNone/>
              <a:defRPr sz="1248" b="1"/>
            </a:lvl1pPr>
            <a:lvl2pPr marL="237744" indent="0">
              <a:buNone/>
              <a:defRPr sz="1040" b="1"/>
            </a:lvl2pPr>
            <a:lvl3pPr marL="475488" indent="0">
              <a:buNone/>
              <a:defRPr sz="936" b="1"/>
            </a:lvl3pPr>
            <a:lvl4pPr marL="713232" indent="0">
              <a:buNone/>
              <a:defRPr sz="832" b="1"/>
            </a:lvl4pPr>
            <a:lvl5pPr marL="950976" indent="0">
              <a:buNone/>
              <a:defRPr sz="832" b="1"/>
            </a:lvl5pPr>
            <a:lvl6pPr marL="1188720" indent="0">
              <a:buNone/>
              <a:defRPr sz="832" b="1"/>
            </a:lvl6pPr>
            <a:lvl7pPr marL="1426464" indent="0">
              <a:buNone/>
              <a:defRPr sz="832" b="1"/>
            </a:lvl7pPr>
            <a:lvl8pPr marL="1664208" indent="0">
              <a:buNone/>
              <a:defRPr sz="832" b="1"/>
            </a:lvl8pPr>
            <a:lvl9pPr marL="1901952" indent="0">
              <a:buNone/>
              <a:defRPr sz="832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27496" y="2505075"/>
            <a:ext cx="2011403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406998" y="1681163"/>
            <a:ext cx="2021309" cy="823912"/>
          </a:xfrm>
        </p:spPr>
        <p:txBody>
          <a:bodyPr anchor="b"/>
          <a:lstStyle>
            <a:lvl1pPr marL="0" indent="0">
              <a:buNone/>
              <a:defRPr sz="1248" b="1"/>
            </a:lvl1pPr>
            <a:lvl2pPr marL="237744" indent="0">
              <a:buNone/>
              <a:defRPr sz="1040" b="1"/>
            </a:lvl2pPr>
            <a:lvl3pPr marL="475488" indent="0">
              <a:buNone/>
              <a:defRPr sz="936" b="1"/>
            </a:lvl3pPr>
            <a:lvl4pPr marL="713232" indent="0">
              <a:buNone/>
              <a:defRPr sz="832" b="1"/>
            </a:lvl4pPr>
            <a:lvl5pPr marL="950976" indent="0">
              <a:buNone/>
              <a:defRPr sz="832" b="1"/>
            </a:lvl5pPr>
            <a:lvl6pPr marL="1188720" indent="0">
              <a:buNone/>
              <a:defRPr sz="832" b="1"/>
            </a:lvl6pPr>
            <a:lvl7pPr marL="1426464" indent="0">
              <a:buNone/>
              <a:defRPr sz="832" b="1"/>
            </a:lvl7pPr>
            <a:lvl8pPr marL="1664208" indent="0">
              <a:buNone/>
              <a:defRPr sz="832" b="1"/>
            </a:lvl8pPr>
            <a:lvl9pPr marL="1901952" indent="0">
              <a:buNone/>
              <a:defRPr sz="832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406998" y="2505075"/>
            <a:ext cx="2021309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1329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6954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6379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7496" y="457200"/>
            <a:ext cx="1533470" cy="1600200"/>
          </a:xfrm>
        </p:spPr>
        <p:txBody>
          <a:bodyPr anchor="b"/>
          <a:lstStyle>
            <a:lvl1pPr>
              <a:defRPr sz="166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21308" y="987427"/>
            <a:ext cx="2406998" cy="4873625"/>
          </a:xfrm>
        </p:spPr>
        <p:txBody>
          <a:bodyPr/>
          <a:lstStyle>
            <a:lvl1pPr>
              <a:defRPr sz="1664"/>
            </a:lvl1pPr>
            <a:lvl2pPr>
              <a:defRPr sz="1456"/>
            </a:lvl2pPr>
            <a:lvl3pPr>
              <a:defRPr sz="1248"/>
            </a:lvl3pPr>
            <a:lvl4pPr>
              <a:defRPr sz="1040"/>
            </a:lvl4pPr>
            <a:lvl5pPr>
              <a:defRPr sz="1040"/>
            </a:lvl5pPr>
            <a:lvl6pPr>
              <a:defRPr sz="1040"/>
            </a:lvl6pPr>
            <a:lvl7pPr>
              <a:defRPr sz="1040"/>
            </a:lvl7pPr>
            <a:lvl8pPr>
              <a:defRPr sz="1040"/>
            </a:lvl8pPr>
            <a:lvl9pPr>
              <a:defRPr sz="104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27496" y="2057400"/>
            <a:ext cx="1533470" cy="3811588"/>
          </a:xfrm>
        </p:spPr>
        <p:txBody>
          <a:bodyPr/>
          <a:lstStyle>
            <a:lvl1pPr marL="0" indent="0">
              <a:buNone/>
              <a:defRPr sz="832"/>
            </a:lvl1pPr>
            <a:lvl2pPr marL="237744" indent="0">
              <a:buNone/>
              <a:defRPr sz="728"/>
            </a:lvl2pPr>
            <a:lvl3pPr marL="475488" indent="0">
              <a:buNone/>
              <a:defRPr sz="624"/>
            </a:lvl3pPr>
            <a:lvl4pPr marL="713232" indent="0">
              <a:buNone/>
              <a:defRPr sz="520"/>
            </a:lvl4pPr>
            <a:lvl5pPr marL="950976" indent="0">
              <a:buNone/>
              <a:defRPr sz="520"/>
            </a:lvl5pPr>
            <a:lvl6pPr marL="1188720" indent="0">
              <a:buNone/>
              <a:defRPr sz="520"/>
            </a:lvl6pPr>
            <a:lvl7pPr marL="1426464" indent="0">
              <a:buNone/>
              <a:defRPr sz="520"/>
            </a:lvl7pPr>
            <a:lvl8pPr marL="1664208" indent="0">
              <a:buNone/>
              <a:defRPr sz="520"/>
            </a:lvl8pPr>
            <a:lvl9pPr marL="1901952" indent="0">
              <a:buNone/>
              <a:defRPr sz="52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6534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7496" y="457200"/>
            <a:ext cx="1533470" cy="1600200"/>
          </a:xfrm>
        </p:spPr>
        <p:txBody>
          <a:bodyPr anchor="b"/>
          <a:lstStyle>
            <a:lvl1pPr>
              <a:defRPr sz="166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021308" y="987427"/>
            <a:ext cx="2406998" cy="4873625"/>
          </a:xfrm>
        </p:spPr>
        <p:txBody>
          <a:bodyPr anchor="t"/>
          <a:lstStyle>
            <a:lvl1pPr marL="0" indent="0">
              <a:buNone/>
              <a:defRPr sz="1664"/>
            </a:lvl1pPr>
            <a:lvl2pPr marL="237744" indent="0">
              <a:buNone/>
              <a:defRPr sz="1456"/>
            </a:lvl2pPr>
            <a:lvl3pPr marL="475488" indent="0">
              <a:buNone/>
              <a:defRPr sz="1248"/>
            </a:lvl3pPr>
            <a:lvl4pPr marL="713232" indent="0">
              <a:buNone/>
              <a:defRPr sz="1040"/>
            </a:lvl4pPr>
            <a:lvl5pPr marL="950976" indent="0">
              <a:buNone/>
              <a:defRPr sz="1040"/>
            </a:lvl5pPr>
            <a:lvl6pPr marL="1188720" indent="0">
              <a:buNone/>
              <a:defRPr sz="1040"/>
            </a:lvl6pPr>
            <a:lvl7pPr marL="1426464" indent="0">
              <a:buNone/>
              <a:defRPr sz="1040"/>
            </a:lvl7pPr>
            <a:lvl8pPr marL="1664208" indent="0">
              <a:buNone/>
              <a:defRPr sz="1040"/>
            </a:lvl8pPr>
            <a:lvl9pPr marL="1901952" indent="0">
              <a:buNone/>
              <a:defRPr sz="104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27496" y="2057400"/>
            <a:ext cx="1533470" cy="3811588"/>
          </a:xfrm>
        </p:spPr>
        <p:txBody>
          <a:bodyPr/>
          <a:lstStyle>
            <a:lvl1pPr marL="0" indent="0">
              <a:buNone/>
              <a:defRPr sz="832"/>
            </a:lvl1pPr>
            <a:lvl2pPr marL="237744" indent="0">
              <a:buNone/>
              <a:defRPr sz="728"/>
            </a:lvl2pPr>
            <a:lvl3pPr marL="475488" indent="0">
              <a:buNone/>
              <a:defRPr sz="624"/>
            </a:lvl3pPr>
            <a:lvl4pPr marL="713232" indent="0">
              <a:buNone/>
              <a:defRPr sz="520"/>
            </a:lvl4pPr>
            <a:lvl5pPr marL="950976" indent="0">
              <a:buNone/>
              <a:defRPr sz="520"/>
            </a:lvl5pPr>
            <a:lvl6pPr marL="1188720" indent="0">
              <a:buNone/>
              <a:defRPr sz="520"/>
            </a:lvl6pPr>
            <a:lvl7pPr marL="1426464" indent="0">
              <a:buNone/>
              <a:defRPr sz="520"/>
            </a:lvl7pPr>
            <a:lvl8pPr marL="1664208" indent="0">
              <a:buNone/>
              <a:defRPr sz="520"/>
            </a:lvl8pPr>
            <a:lvl9pPr marL="1901952" indent="0">
              <a:buNone/>
              <a:defRPr sz="52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50692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26876" y="365127"/>
            <a:ext cx="4100811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6876" y="1825625"/>
            <a:ext cx="4100811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26876" y="6356352"/>
            <a:ext cx="10697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2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3407A7-AA53-4196-8CEC-DF35DE296023}" type="datetimeFigureOut">
              <a:rPr lang="en-US" smtClean="0"/>
              <a:t>2/20/2023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574949" y="6356352"/>
            <a:ext cx="160466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2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357910" y="6356352"/>
            <a:ext cx="106977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2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58A8FA-F516-4DBD-8A5A-D31D4FED9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3524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475488" rtl="0" eaLnBrk="1" latinLnBrk="0" hangingPunct="1">
        <a:lnSpc>
          <a:spcPct val="90000"/>
        </a:lnSpc>
        <a:spcBef>
          <a:spcPct val="0"/>
        </a:spcBef>
        <a:buNone/>
        <a:defRPr sz="228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8872" indent="-118872" algn="l" defTabSz="475488" rtl="0" eaLnBrk="1" latinLnBrk="0" hangingPunct="1">
        <a:lnSpc>
          <a:spcPct val="90000"/>
        </a:lnSpc>
        <a:spcBef>
          <a:spcPts val="520"/>
        </a:spcBef>
        <a:buFont typeface="Arial" panose="020B0604020202020204" pitchFamily="34" charset="0"/>
        <a:buChar char="•"/>
        <a:defRPr sz="1456" kern="1200">
          <a:solidFill>
            <a:schemeClr val="tx1"/>
          </a:solidFill>
          <a:latin typeface="+mn-lt"/>
          <a:ea typeface="+mn-ea"/>
          <a:cs typeface="+mn-cs"/>
        </a:defRPr>
      </a:lvl1pPr>
      <a:lvl2pPr marL="356616" indent="-118872" algn="l" defTabSz="475488" rtl="0" eaLnBrk="1" latinLnBrk="0" hangingPunct="1">
        <a:lnSpc>
          <a:spcPct val="90000"/>
        </a:lnSpc>
        <a:spcBef>
          <a:spcPts val="260"/>
        </a:spcBef>
        <a:buFont typeface="Arial" panose="020B0604020202020204" pitchFamily="34" charset="0"/>
        <a:buChar char="•"/>
        <a:defRPr sz="1248" kern="1200">
          <a:solidFill>
            <a:schemeClr val="tx1"/>
          </a:solidFill>
          <a:latin typeface="+mn-lt"/>
          <a:ea typeface="+mn-ea"/>
          <a:cs typeface="+mn-cs"/>
        </a:defRPr>
      </a:lvl2pPr>
      <a:lvl3pPr marL="594360" indent="-118872" algn="l" defTabSz="475488" rtl="0" eaLnBrk="1" latinLnBrk="0" hangingPunct="1">
        <a:lnSpc>
          <a:spcPct val="90000"/>
        </a:lnSpc>
        <a:spcBef>
          <a:spcPts val="260"/>
        </a:spcBef>
        <a:buFont typeface="Arial" panose="020B0604020202020204" pitchFamily="34" charset="0"/>
        <a:buChar char="•"/>
        <a:defRPr sz="1040" kern="1200">
          <a:solidFill>
            <a:schemeClr val="tx1"/>
          </a:solidFill>
          <a:latin typeface="+mn-lt"/>
          <a:ea typeface="+mn-ea"/>
          <a:cs typeface="+mn-cs"/>
        </a:defRPr>
      </a:lvl3pPr>
      <a:lvl4pPr marL="832104" indent="-118872" algn="l" defTabSz="475488" rtl="0" eaLnBrk="1" latinLnBrk="0" hangingPunct="1">
        <a:lnSpc>
          <a:spcPct val="90000"/>
        </a:lnSpc>
        <a:spcBef>
          <a:spcPts val="260"/>
        </a:spcBef>
        <a:buFont typeface="Arial" panose="020B0604020202020204" pitchFamily="34" charset="0"/>
        <a:buChar char="•"/>
        <a:defRPr sz="936" kern="1200">
          <a:solidFill>
            <a:schemeClr val="tx1"/>
          </a:solidFill>
          <a:latin typeface="+mn-lt"/>
          <a:ea typeface="+mn-ea"/>
          <a:cs typeface="+mn-cs"/>
        </a:defRPr>
      </a:lvl4pPr>
      <a:lvl5pPr marL="1069848" indent="-118872" algn="l" defTabSz="475488" rtl="0" eaLnBrk="1" latinLnBrk="0" hangingPunct="1">
        <a:lnSpc>
          <a:spcPct val="90000"/>
        </a:lnSpc>
        <a:spcBef>
          <a:spcPts val="260"/>
        </a:spcBef>
        <a:buFont typeface="Arial" panose="020B0604020202020204" pitchFamily="34" charset="0"/>
        <a:buChar char="•"/>
        <a:defRPr sz="936" kern="1200">
          <a:solidFill>
            <a:schemeClr val="tx1"/>
          </a:solidFill>
          <a:latin typeface="+mn-lt"/>
          <a:ea typeface="+mn-ea"/>
          <a:cs typeface="+mn-cs"/>
        </a:defRPr>
      </a:lvl5pPr>
      <a:lvl6pPr marL="1307592" indent="-118872" algn="l" defTabSz="475488" rtl="0" eaLnBrk="1" latinLnBrk="0" hangingPunct="1">
        <a:lnSpc>
          <a:spcPct val="90000"/>
        </a:lnSpc>
        <a:spcBef>
          <a:spcPts val="260"/>
        </a:spcBef>
        <a:buFont typeface="Arial" panose="020B0604020202020204" pitchFamily="34" charset="0"/>
        <a:buChar char="•"/>
        <a:defRPr sz="936" kern="1200">
          <a:solidFill>
            <a:schemeClr val="tx1"/>
          </a:solidFill>
          <a:latin typeface="+mn-lt"/>
          <a:ea typeface="+mn-ea"/>
          <a:cs typeface="+mn-cs"/>
        </a:defRPr>
      </a:lvl6pPr>
      <a:lvl7pPr marL="1545336" indent="-118872" algn="l" defTabSz="475488" rtl="0" eaLnBrk="1" latinLnBrk="0" hangingPunct="1">
        <a:lnSpc>
          <a:spcPct val="90000"/>
        </a:lnSpc>
        <a:spcBef>
          <a:spcPts val="260"/>
        </a:spcBef>
        <a:buFont typeface="Arial" panose="020B0604020202020204" pitchFamily="34" charset="0"/>
        <a:buChar char="•"/>
        <a:defRPr sz="936" kern="1200">
          <a:solidFill>
            <a:schemeClr val="tx1"/>
          </a:solidFill>
          <a:latin typeface="+mn-lt"/>
          <a:ea typeface="+mn-ea"/>
          <a:cs typeface="+mn-cs"/>
        </a:defRPr>
      </a:lvl7pPr>
      <a:lvl8pPr marL="1783080" indent="-118872" algn="l" defTabSz="475488" rtl="0" eaLnBrk="1" latinLnBrk="0" hangingPunct="1">
        <a:lnSpc>
          <a:spcPct val="90000"/>
        </a:lnSpc>
        <a:spcBef>
          <a:spcPts val="260"/>
        </a:spcBef>
        <a:buFont typeface="Arial" panose="020B0604020202020204" pitchFamily="34" charset="0"/>
        <a:buChar char="•"/>
        <a:defRPr sz="936" kern="1200">
          <a:solidFill>
            <a:schemeClr val="tx1"/>
          </a:solidFill>
          <a:latin typeface="+mn-lt"/>
          <a:ea typeface="+mn-ea"/>
          <a:cs typeface="+mn-cs"/>
        </a:defRPr>
      </a:lvl8pPr>
      <a:lvl9pPr marL="2020824" indent="-118872" algn="l" defTabSz="475488" rtl="0" eaLnBrk="1" latinLnBrk="0" hangingPunct="1">
        <a:lnSpc>
          <a:spcPct val="90000"/>
        </a:lnSpc>
        <a:spcBef>
          <a:spcPts val="260"/>
        </a:spcBef>
        <a:buFont typeface="Arial" panose="020B0604020202020204" pitchFamily="34" charset="0"/>
        <a:buChar char="•"/>
        <a:defRPr sz="93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75488" rtl="0" eaLnBrk="1" latinLnBrk="0" hangingPunct="1">
        <a:defRPr sz="936" kern="1200">
          <a:solidFill>
            <a:schemeClr val="tx1"/>
          </a:solidFill>
          <a:latin typeface="+mn-lt"/>
          <a:ea typeface="+mn-ea"/>
          <a:cs typeface="+mn-cs"/>
        </a:defRPr>
      </a:lvl1pPr>
      <a:lvl2pPr marL="237744" algn="l" defTabSz="475488" rtl="0" eaLnBrk="1" latinLnBrk="0" hangingPunct="1">
        <a:defRPr sz="936" kern="1200">
          <a:solidFill>
            <a:schemeClr val="tx1"/>
          </a:solidFill>
          <a:latin typeface="+mn-lt"/>
          <a:ea typeface="+mn-ea"/>
          <a:cs typeface="+mn-cs"/>
        </a:defRPr>
      </a:lvl2pPr>
      <a:lvl3pPr marL="475488" algn="l" defTabSz="475488" rtl="0" eaLnBrk="1" latinLnBrk="0" hangingPunct="1">
        <a:defRPr sz="936" kern="1200">
          <a:solidFill>
            <a:schemeClr val="tx1"/>
          </a:solidFill>
          <a:latin typeface="+mn-lt"/>
          <a:ea typeface="+mn-ea"/>
          <a:cs typeface="+mn-cs"/>
        </a:defRPr>
      </a:lvl3pPr>
      <a:lvl4pPr marL="713232" algn="l" defTabSz="475488" rtl="0" eaLnBrk="1" latinLnBrk="0" hangingPunct="1">
        <a:defRPr sz="936" kern="1200">
          <a:solidFill>
            <a:schemeClr val="tx1"/>
          </a:solidFill>
          <a:latin typeface="+mn-lt"/>
          <a:ea typeface="+mn-ea"/>
          <a:cs typeface="+mn-cs"/>
        </a:defRPr>
      </a:lvl4pPr>
      <a:lvl5pPr marL="950976" algn="l" defTabSz="475488" rtl="0" eaLnBrk="1" latinLnBrk="0" hangingPunct="1">
        <a:defRPr sz="936" kern="1200">
          <a:solidFill>
            <a:schemeClr val="tx1"/>
          </a:solidFill>
          <a:latin typeface="+mn-lt"/>
          <a:ea typeface="+mn-ea"/>
          <a:cs typeface="+mn-cs"/>
        </a:defRPr>
      </a:lvl5pPr>
      <a:lvl6pPr marL="1188720" algn="l" defTabSz="475488" rtl="0" eaLnBrk="1" latinLnBrk="0" hangingPunct="1">
        <a:defRPr sz="936" kern="1200">
          <a:solidFill>
            <a:schemeClr val="tx1"/>
          </a:solidFill>
          <a:latin typeface="+mn-lt"/>
          <a:ea typeface="+mn-ea"/>
          <a:cs typeface="+mn-cs"/>
        </a:defRPr>
      </a:lvl6pPr>
      <a:lvl7pPr marL="1426464" algn="l" defTabSz="475488" rtl="0" eaLnBrk="1" latinLnBrk="0" hangingPunct="1">
        <a:defRPr sz="936" kern="1200">
          <a:solidFill>
            <a:schemeClr val="tx1"/>
          </a:solidFill>
          <a:latin typeface="+mn-lt"/>
          <a:ea typeface="+mn-ea"/>
          <a:cs typeface="+mn-cs"/>
        </a:defRPr>
      </a:lvl7pPr>
      <a:lvl8pPr marL="1664208" algn="l" defTabSz="475488" rtl="0" eaLnBrk="1" latinLnBrk="0" hangingPunct="1">
        <a:defRPr sz="936" kern="1200">
          <a:solidFill>
            <a:schemeClr val="tx1"/>
          </a:solidFill>
          <a:latin typeface="+mn-lt"/>
          <a:ea typeface="+mn-ea"/>
          <a:cs typeface="+mn-cs"/>
        </a:defRPr>
      </a:lvl8pPr>
      <a:lvl9pPr marL="1901952" algn="l" defTabSz="475488" rtl="0" eaLnBrk="1" latinLnBrk="0" hangingPunct="1">
        <a:defRPr sz="93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>
            <a:extLst>
              <a:ext uri="{FF2B5EF4-FFF2-40B4-BE49-F238E27FC236}">
                <a16:creationId xmlns:a16="http://schemas.microsoft.com/office/drawing/2014/main" id="{23B9D498-A63C-8A82-3B29-52A314A71AB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262729"/>
            <a:ext cx="4754563" cy="63325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112145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1152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</dc:creator>
  <cp:lastModifiedBy>Mike</cp:lastModifiedBy>
  <cp:revision>1</cp:revision>
  <dcterms:created xsi:type="dcterms:W3CDTF">2023-02-21T02:44:44Z</dcterms:created>
  <dcterms:modified xsi:type="dcterms:W3CDTF">2023-02-21T21:56:52Z</dcterms:modified>
</cp:coreProperties>
</file>

<file path=docProps/thumbnail.jpeg>
</file>